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71" r:id="rId6"/>
    <p:sldId id="260" r:id="rId7"/>
    <p:sldId id="265" r:id="rId8"/>
    <p:sldId id="263" r:id="rId9"/>
    <p:sldId id="264" r:id="rId10"/>
    <p:sldId id="266" r:id="rId11"/>
    <p:sldId id="270" r:id="rId12"/>
    <p:sldId id="286" r:id="rId13"/>
    <p:sldId id="274" r:id="rId14"/>
    <p:sldId id="275" r:id="rId15"/>
    <p:sldId id="272" r:id="rId16"/>
    <p:sldId id="267" r:id="rId17"/>
    <p:sldId id="277" r:id="rId18"/>
    <p:sldId id="257" r:id="rId19"/>
    <p:sldId id="273" r:id="rId20"/>
    <p:sldId id="279" r:id="rId21"/>
    <p:sldId id="280" r:id="rId22"/>
    <p:sldId id="281" r:id="rId23"/>
    <p:sldId id="285" r:id="rId24"/>
    <p:sldId id="282" r:id="rId25"/>
    <p:sldId id="278" r:id="rId26"/>
    <p:sldId id="284" r:id="rId27"/>
    <p:sldId id="293" r:id="rId28"/>
    <p:sldId id="291" r:id="rId29"/>
    <p:sldId id="276" r:id="rId30"/>
    <p:sldId id="295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1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5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5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3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B2F5D-6A25-CF48-B11E-CE6F397DC241}" type="datetimeFigureOut">
              <a:rPr lang="en-US" smtClean="0"/>
              <a:t>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045C-6337-6C49-AB16-AAA968BA1D4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ig-Island-tourism-Hawaii1.jpg"/>
          <p:cNvPicPr>
            <a:picLocks noChangeAspect="1"/>
          </p:cNvPicPr>
          <p:nvPr userDrawn="1"/>
        </p:nvPicPr>
        <p:blipFill>
          <a:blip r:embed="rId13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3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en.wikipedia.org/wiki/19th_century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46" y="396936"/>
            <a:ext cx="7772400" cy="2502694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History of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Tourism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1" y="2826532"/>
            <a:ext cx="6400800" cy="10596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Sentence Hunt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3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..right </a:t>
            </a:r>
            <a:r>
              <a:rPr lang="en-GB" sz="6000" b="1" dirty="0">
                <a:solidFill>
                  <a:srgbClr val="FF0000"/>
                </a:solidFill>
              </a:rPr>
              <a:t>for workers to </a:t>
            </a:r>
            <a:r>
              <a:rPr lang="en-GB" sz="6000" b="1" dirty="0" smtClean="0">
                <a:solidFill>
                  <a:srgbClr val="FF0000"/>
                </a:solidFill>
              </a:rPr>
              <a:t>take..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6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FFFF"/>
                </a:solidFill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appealed to those who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0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related to the exercise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0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303" y="2193526"/>
            <a:ext cx="9495303" cy="1143000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continuing search for new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303" y="2193526"/>
            <a:ext cx="9495303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</a:t>
            </a:r>
            <a:r>
              <a:rPr lang="en-GB" sz="5400" b="1" dirty="0">
                <a:solidFill>
                  <a:srgbClr val="FF0000"/>
                </a:solidFill>
              </a:rPr>
              <a:t>more specialised versions</a:t>
            </a:r>
            <a:r>
              <a:rPr lang="en-US" sz="5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the popular and reliable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1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  <a:hlinkClick r:id="rId2" tooltip="19th century"/>
              </a:rPr>
              <a:t> </a:t>
            </a:r>
            <a:r>
              <a:rPr lang="en-GB" sz="6000" b="1" dirty="0">
                <a:solidFill>
                  <a:srgbClr val="FF0000"/>
                </a:solidFill>
              </a:rPr>
              <a:t>19th century resulted in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8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2273" y="2193526"/>
            <a:ext cx="10403961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and subsequent decline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1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758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sz="6000" b="1" dirty="0" smtClean="0">
                <a:solidFill>
                  <a:srgbClr val="FF0000"/>
                </a:solidFill>
              </a:rPr>
              <a:t>.to experience new….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0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303" y="2193526"/>
            <a:ext cx="9495303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dirty="0" smtClean="0">
                <a:solidFill>
                  <a:srgbClr val="FF0000"/>
                </a:solidFill>
              </a:rPr>
              <a:t>.</a:t>
            </a:r>
            <a:r>
              <a:rPr lang="en-GB" sz="6000" b="1" dirty="0" smtClean="0">
                <a:solidFill>
                  <a:srgbClr val="FF0000"/>
                </a:solidFill>
              </a:rPr>
              <a:t>.</a:t>
            </a:r>
            <a:r>
              <a:rPr lang="en-GB" sz="6000" b="1" dirty="0">
                <a:solidFill>
                  <a:srgbClr val="FF0000"/>
                </a:solidFill>
              </a:rPr>
              <a:t> another important factor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6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352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… were </a:t>
            </a:r>
            <a:r>
              <a:rPr lang="en-GB" sz="6000" b="1" dirty="0">
                <a:solidFill>
                  <a:srgbClr val="FF0000"/>
                </a:solidFill>
              </a:rPr>
              <a:t>the first official </a:t>
            </a:r>
            <a:r>
              <a:rPr lang="en-GB" sz="6000" b="1" dirty="0" smtClean="0">
                <a:solidFill>
                  <a:srgbClr val="FF0000"/>
                </a:solidFill>
              </a:rPr>
              <a:t>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4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serve as an indication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5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welcomed by ever larger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most popular destination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saw the potential of </a:t>
            </a:r>
            <a:r>
              <a:rPr lang="en-GB" sz="6000" b="1" dirty="0" smtClean="0">
                <a:solidFill>
                  <a:srgbClr val="FF0000"/>
                </a:solidFill>
              </a:rPr>
              <a:t> 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3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almost as accessible as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3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growing at a very</a:t>
            </a:r>
            <a:r>
              <a:rPr lang="en-US" sz="6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..</a:t>
            </a:r>
            <a:r>
              <a:rPr lang="en-GB" sz="6000" dirty="0"/>
              <a:t> </a:t>
            </a:r>
            <a:r>
              <a:rPr lang="en-GB" sz="6000" b="1" dirty="0">
                <a:solidFill>
                  <a:srgbClr val="FF0000"/>
                </a:solidFill>
              </a:rPr>
              <a:t>catering for the inhabitants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3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industry could develop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5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charge one shilling per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8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303" y="2193526"/>
            <a:ext cx="10403961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been a few setbacks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973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sz="6000" b="1" dirty="0" smtClean="0">
                <a:solidFill>
                  <a:srgbClr val="FF0000"/>
                </a:solidFill>
              </a:rPr>
              <a:t>.credit with foreign…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2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912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makers could sleep under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6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93" y="2193526"/>
            <a:ext cx="11322752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..</a:t>
            </a:r>
            <a:r>
              <a:rPr lang="en-GB" sz="6000" dirty="0"/>
              <a:t> </a:t>
            </a:r>
            <a:r>
              <a:rPr lang="en-GB" sz="6000" b="1" dirty="0">
                <a:solidFill>
                  <a:srgbClr val="FF0000"/>
                </a:solidFill>
              </a:rPr>
              <a:t>many fashionable travellers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8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4873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…of the nobility and…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r>
              <a:rPr lang="en-GB" sz="6000" b="1" dirty="0">
                <a:solidFill>
                  <a:srgbClr val="FF0000"/>
                </a:solidFill>
              </a:rPr>
              <a:t> of tourism such as </a:t>
            </a:r>
            <a:r>
              <a:rPr lang="en-GB" sz="6000" b="1" dirty="0" smtClean="0">
                <a:solidFill>
                  <a:srgbClr val="FF0000"/>
                </a:solidFill>
              </a:rPr>
              <a:t>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352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…from </a:t>
            </a:r>
            <a:r>
              <a:rPr lang="en-GB" sz="6000" b="1" dirty="0">
                <a:solidFill>
                  <a:srgbClr val="FF0000"/>
                </a:solidFill>
              </a:rPr>
              <a:t>gout to liver </a:t>
            </a:r>
            <a:r>
              <a:rPr lang="en-GB" sz="6000" b="1" dirty="0" smtClean="0">
                <a:solidFill>
                  <a:srgbClr val="FF0000"/>
                </a:solidFill>
              </a:rPr>
              <a:t>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1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</a:t>
            </a:r>
            <a:r>
              <a:rPr lang="en-GB" sz="6000" b="1" dirty="0" smtClean="0">
                <a:solidFill>
                  <a:srgbClr val="FF0000"/>
                </a:solidFill>
              </a:rPr>
              <a:t>..right </a:t>
            </a:r>
            <a:r>
              <a:rPr lang="en-GB" sz="6000" b="1" dirty="0">
                <a:solidFill>
                  <a:srgbClr val="FF0000"/>
                </a:solidFill>
              </a:rPr>
              <a:t>for workers to </a:t>
            </a:r>
            <a:r>
              <a:rPr lang="en-GB" sz="6000" b="1" dirty="0" smtClean="0">
                <a:solidFill>
                  <a:srgbClr val="FF0000"/>
                </a:solidFill>
              </a:rPr>
              <a:t>take..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4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52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… </a:t>
            </a:r>
            <a:r>
              <a:rPr lang="en-GB" sz="6000" b="1" dirty="0">
                <a:solidFill>
                  <a:srgbClr val="FF0000"/>
                </a:solidFill>
              </a:rPr>
              <a:t>allowed the transport of </a:t>
            </a:r>
            <a:r>
              <a:rPr lang="en-GB" sz="6000" b="1" dirty="0" smtClean="0">
                <a:solidFill>
                  <a:srgbClr val="FF0000"/>
                </a:solidFill>
              </a:rPr>
              <a:t>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9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352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… </a:t>
            </a:r>
            <a:r>
              <a:rPr lang="en-GB" sz="5400" b="1" dirty="0">
                <a:solidFill>
                  <a:srgbClr val="FF0000"/>
                </a:solidFill>
              </a:rPr>
              <a:t>between company and </a:t>
            </a:r>
            <a:r>
              <a:rPr lang="en-GB" sz="6000" b="1" dirty="0" smtClean="0">
                <a:solidFill>
                  <a:srgbClr val="FF0000"/>
                </a:solidFill>
              </a:rPr>
              <a:t>…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249</Words>
  <Application>Microsoft Macintosh PowerPoint</Application>
  <PresentationFormat>On-screen Show (4:3)</PresentationFormat>
  <Paragraphs>32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History of  Tourism</vt:lpstr>
      <vt:lpstr>… were the first official …</vt:lpstr>
      <vt:lpstr>..credit with foreign…</vt:lpstr>
      <vt:lpstr>…of the nobility and…</vt:lpstr>
      <vt:lpstr> .. of tourism such as ..</vt:lpstr>
      <vt:lpstr>…from gout to liver …</vt:lpstr>
      <vt:lpstr> ..right for workers to take..</vt:lpstr>
      <vt:lpstr>… allowed the transport of …</vt:lpstr>
      <vt:lpstr>… between company and …</vt:lpstr>
      <vt:lpstr> ..right for workers to take..</vt:lpstr>
      <vt:lpstr> .. appealed to those who ..</vt:lpstr>
      <vt:lpstr> .. related to the exercise ..</vt:lpstr>
      <vt:lpstr> .. continuing search for new ..</vt:lpstr>
      <vt:lpstr> .. more specialised versions ..</vt:lpstr>
      <vt:lpstr> .. the popular and reliable ..</vt:lpstr>
      <vt:lpstr> .. 19th century resulted in ..</vt:lpstr>
      <vt:lpstr> .. and subsequent decline ..</vt:lpstr>
      <vt:lpstr>..to experience new….</vt:lpstr>
      <vt:lpstr> .. another important factor ..</vt:lpstr>
      <vt:lpstr> .. serve as an indication ..</vt:lpstr>
      <vt:lpstr> .. welcomed by ever larger ..</vt:lpstr>
      <vt:lpstr> .. most popular destination ..</vt:lpstr>
      <vt:lpstr> .. saw the potential of  ..</vt:lpstr>
      <vt:lpstr> .. almost as accessible as ..</vt:lpstr>
      <vt:lpstr> .. growing at a very ..</vt:lpstr>
      <vt:lpstr> .. catering for the inhabitants ..</vt:lpstr>
      <vt:lpstr> .. industry could develop ..</vt:lpstr>
      <vt:lpstr> .. charge one shilling per ..</vt:lpstr>
      <vt:lpstr> .. been a few setbacks ..</vt:lpstr>
      <vt:lpstr> .. makers could sleep under ..</vt:lpstr>
      <vt:lpstr> .. many fashionable travellers ..</vt:lpstr>
    </vt:vector>
  </TitlesOfParts>
  <Company>St Cuthberts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Tourism</dc:title>
  <dc:creator>Mary Robinson</dc:creator>
  <cp:lastModifiedBy>Mary Robinson</cp:lastModifiedBy>
  <cp:revision>11</cp:revision>
  <dcterms:created xsi:type="dcterms:W3CDTF">2014-04-30T07:37:23Z</dcterms:created>
  <dcterms:modified xsi:type="dcterms:W3CDTF">2014-05-06T00:04:50Z</dcterms:modified>
</cp:coreProperties>
</file>